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_rels/presentation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26.xml.rels" ContentType="application/vnd.openxmlformats-package.relationships+xml"/>
  <Override PartName="/ppt/slideLayouts/slideLayout2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media/image1.png" ContentType="image/png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06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1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2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3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en-US" sz="1800" spc="-1" strike="noStrike">
                <a:latin typeface="Arial"/>
              </a:rPr>
              <a:t>Click to edit the title text format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Click to edit the outline text format</a:t>
            </a:r>
            <a:endParaRPr b="0" lang="en-US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latin typeface="Arial"/>
              </a:rPr>
              <a:t>Second Outline Level</a:t>
            </a:r>
            <a:endParaRPr b="0" lang="en-US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Third Outline Level</a:t>
            </a:r>
            <a:endParaRPr b="0" lang="en-US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latin typeface="Arial"/>
              </a:rPr>
              <a:t>Fourth Outline Level</a:t>
            </a:r>
            <a:endParaRPr b="0" lang="en-US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Fifth Outline Level</a:t>
            </a:r>
            <a:endParaRPr b="0" lang="en-US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Sixth Outline Level</a:t>
            </a:r>
            <a:endParaRPr b="0" lang="en-US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Seventh Outline Level</a:t>
            </a:r>
            <a:endParaRPr b="0" lang="en-US" sz="18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hyperlink" Target="mailto:muhammadrafiepawellangi@gmail.com" TargetMode="External"/><Relationship Id="rId2" Type="http://schemas.openxmlformats.org/officeDocument/2006/relationships/slideLayout" Target="../slideLayouts/slideLayout2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920" cy="238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 algn="ctr">
              <a:lnSpc>
                <a:spcPct val="90000"/>
              </a:lnSpc>
              <a:buNone/>
            </a:pPr>
            <a:r>
              <a:rPr b="0" lang="en-US" sz="6000" spc="-1" strike="noStrike">
                <a:solidFill>
                  <a:srgbClr val="000000"/>
                </a:solidFill>
                <a:latin typeface="Calibri Light"/>
                <a:ea typeface="DejaVu Sans"/>
              </a:rPr>
              <a:t>Studi Kasus</a:t>
            </a:r>
            <a:endParaRPr b="0" lang="en-US" sz="6000" spc="-1" strike="noStrike">
              <a:latin typeface="Arial"/>
            </a:endParaRPr>
          </a:p>
        </p:txBody>
      </p:sp>
      <p:pic>
        <p:nvPicPr>
          <p:cNvPr id="115" name="Picture 2" descr=""/>
          <p:cNvPicPr/>
          <p:nvPr/>
        </p:nvPicPr>
        <p:blipFill>
          <a:blip r:embed="rId1"/>
          <a:stretch/>
        </p:blipFill>
        <p:spPr>
          <a:xfrm>
            <a:off x="5572080" y="1268280"/>
            <a:ext cx="1046520" cy="1046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831960" y="1709640"/>
            <a:ext cx="10514520" cy="2851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p>
            <a:pPr>
              <a:lnSpc>
                <a:spcPct val="90000"/>
              </a:lnSpc>
              <a:buNone/>
            </a:pPr>
            <a:r>
              <a:rPr b="0" lang="en-US" sz="6000" spc="-1" strike="noStrike">
                <a:solidFill>
                  <a:srgbClr val="000000"/>
                </a:solidFill>
                <a:latin typeface="Calibri Light"/>
                <a:ea typeface="DejaVu Sans"/>
              </a:rPr>
              <a:t>Otomatisasi Pengecekan Trend di Google</a:t>
            </a:r>
            <a:endParaRPr b="0" lang="en-US" sz="6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520" cy="75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>
              <a:lnSpc>
                <a:spcPct val="9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 Light"/>
                <a:ea typeface="DejaVu Sans"/>
              </a:rPr>
              <a:t>Studi kasus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/>
          </p:nvPr>
        </p:nvSpPr>
        <p:spPr>
          <a:xfrm>
            <a:off x="838080" y="1116360"/>
            <a:ext cx="10514520" cy="548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10080" indent="-1008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Buatlah sebuah program untuk melakukan pengecekan </a:t>
            </a:r>
            <a:r>
              <a:rPr b="1" lang="en-US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5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1" lang="en-US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trend teratas 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pada alamat </a:t>
            </a:r>
            <a:r>
              <a:rPr b="1" lang="en-US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https://trends.google.co.id/trends/?geo=ID  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pada bagian</a:t>
            </a:r>
            <a:r>
              <a:rPr b="1" lang="en-US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Trending baru-baru ini 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sesuai daftar kata kunci yang tercantum pada file excel, apabila ada yang sesuai maka kirimkan email ke </a:t>
            </a:r>
            <a:r>
              <a:rPr b="0" lang="id-ID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pengajar dan 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3 orang teman lainnya dengan daftar yang juga ada di file excel.</a:t>
            </a:r>
            <a:endParaRPr b="0" lang="en-US" sz="2800" spc="-1" strike="noStrike">
              <a:latin typeface="Arial"/>
            </a:endParaRPr>
          </a:p>
          <a:p>
            <a:pPr marL="514440" indent="-5144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AutoNum type="arabicPeriod"/>
              <a:tabLst>
                <a:tab algn="l" pos="0"/>
              </a:tabLst>
            </a:pPr>
            <a:r>
              <a:rPr b="0" lang="id-ID" sz="2800" spc="-1" strike="noStrike" u="sng">
                <a:solidFill>
                  <a:srgbClr val="0563c1"/>
                </a:solidFill>
                <a:uFillTx/>
                <a:latin typeface="Calibri"/>
                <a:ea typeface="DejaVu Sans"/>
                <a:hlinkClick r:id="rId1"/>
              </a:rPr>
              <a:t>muhammadrafiepawellangi@gmail.com</a:t>
            </a:r>
            <a:endParaRPr b="0" lang="en-US" sz="2800" spc="-1" strike="noStrike">
              <a:latin typeface="Arial"/>
            </a:endParaRPr>
          </a:p>
          <a:p>
            <a:pPr marL="514440" indent="-5144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AutoNum type="arabicPeriod"/>
              <a:tabLst>
                <a:tab algn="l" pos="0"/>
              </a:tabLst>
            </a:pPr>
            <a:r>
              <a:rPr b="0" lang="id-ID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Teman-1</a:t>
            </a:r>
            <a:endParaRPr b="0" lang="en-US" sz="2800" spc="-1" strike="noStrike">
              <a:latin typeface="Arial"/>
            </a:endParaRPr>
          </a:p>
          <a:p>
            <a:pPr marL="514440" indent="-5144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AutoNum type="arabicPeriod"/>
              <a:tabLst>
                <a:tab algn="l" pos="0"/>
              </a:tabLst>
            </a:pPr>
            <a:r>
              <a:rPr b="0" lang="id-ID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Teman-2</a:t>
            </a:r>
            <a:endParaRPr b="0" lang="en-US" sz="2800" spc="-1" strike="noStrike">
              <a:latin typeface="Arial"/>
            </a:endParaRPr>
          </a:p>
          <a:p>
            <a:pPr marL="514440" indent="-5144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AutoNum type="arabicPeriod"/>
              <a:tabLst>
                <a:tab algn="l" pos="0"/>
              </a:tabLst>
            </a:pPr>
            <a:r>
              <a:rPr b="0" lang="id-ID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Teman-3</a:t>
            </a:r>
            <a:endParaRPr b="0" lang="en-US" sz="2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2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id-ID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Tuliskan Nama Lengkap &amp; Nama Sekolah di email.</a:t>
            </a:r>
            <a:endParaRPr b="0" lang="en-US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520" cy="132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>
              <a:lnSpc>
                <a:spcPct val="9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 Light"/>
                <a:ea typeface="DejaVu Sans"/>
              </a:rPr>
              <a:t>File excel: kata kunci trend.xlsx</a:t>
            </a:r>
            <a:endParaRPr b="0" lang="en-US" sz="4400" spc="-1" strike="noStrike">
              <a:latin typeface="Arial"/>
            </a:endParaRPr>
          </a:p>
        </p:txBody>
      </p:sp>
      <p:graphicFrame>
        <p:nvGraphicFramePr>
          <p:cNvPr id="120" name="Table 6"/>
          <p:cNvGraphicFramePr/>
          <p:nvPr/>
        </p:nvGraphicFramePr>
        <p:xfrm>
          <a:off x="838080" y="1825560"/>
          <a:ext cx="9949680" cy="2966040"/>
        </p:xfrm>
        <a:graphic>
          <a:graphicData uri="http://schemas.openxmlformats.org/drawingml/2006/table">
            <a:tbl>
              <a:tblPr/>
              <a:tblGrid>
                <a:gridCol w="1091520"/>
                <a:gridCol w="5934600"/>
                <a:gridCol w="2923920"/>
              </a:tblGrid>
              <a:tr h="741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1" lang="en-US" sz="1800" spc="-1" strike="noStrike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No.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1" lang="en-US" sz="1800" spc="-1" strike="noStrike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Kata Kunci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1" lang="en-US" sz="1800" spc="-1" strike="noStrike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Topik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472c4"/>
                    </a:solidFill>
                  </a:tcPr>
                </a:tc>
              </a:tr>
              <a:tr h="741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1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Barcelona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Sepak Bola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</a:tr>
              <a:tr h="741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2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Chelsea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Sepak Bola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</a:tr>
              <a:tr h="741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3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Liverpool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Sepak Bola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520" cy="132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>
              <a:lnSpc>
                <a:spcPct val="9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 Light"/>
                <a:ea typeface="DejaVu Sans"/>
              </a:rPr>
              <a:t>File excel: penerima.xlsx</a:t>
            </a:r>
            <a:endParaRPr b="0" lang="en-US" sz="4400" spc="-1" strike="noStrike">
              <a:latin typeface="Arial"/>
            </a:endParaRPr>
          </a:p>
        </p:txBody>
      </p:sp>
      <p:graphicFrame>
        <p:nvGraphicFramePr>
          <p:cNvPr id="122" name="Table 6"/>
          <p:cNvGraphicFramePr/>
          <p:nvPr/>
        </p:nvGraphicFramePr>
        <p:xfrm>
          <a:off x="838080" y="1825560"/>
          <a:ext cx="10250280" cy="1482840"/>
        </p:xfrm>
        <a:graphic>
          <a:graphicData uri="http://schemas.openxmlformats.org/drawingml/2006/table">
            <a:tbl>
              <a:tblPr/>
              <a:tblGrid>
                <a:gridCol w="879480"/>
                <a:gridCol w="4060440"/>
                <a:gridCol w="5310720"/>
              </a:tblGrid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1" lang="en-US" sz="1800" spc="-1" strike="noStrike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No.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1" lang="en-US" sz="1800" spc="-1" strike="noStrike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Nama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1" lang="en-US" sz="1800" spc="-1" strike="noStrike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email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472c4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1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tc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tc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2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3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tc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tc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520" cy="132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>
              <a:lnSpc>
                <a:spcPct val="9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 Light"/>
                <a:ea typeface="DejaVu Sans"/>
              </a:rPr>
              <a:t>Format Email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4520" cy="4350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 fontScale="86000"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Apabila harga lebih kecil dari target kirimkan email yang mengandung informasi berikut.</a:t>
            </a:r>
            <a:endParaRPr b="0" lang="en-US" sz="2800" spc="-1" strike="noStrike"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Nama Topik</a:t>
            </a:r>
            <a:endParaRPr b="0" lang="en-US" sz="2400" spc="-1" strike="noStrike"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Nama Trend</a:t>
            </a:r>
            <a:endParaRPr b="0" lang="en-US" sz="2400" spc="-1" strike="noStrike"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Posisi trend saat ini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</a:pPr>
            <a:endParaRPr b="0" lang="en-US" sz="2400" spc="-1" strike="noStrike"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Contoh:</a:t>
            </a:r>
            <a:endParaRPr b="0" lang="en-US" sz="2800" spc="-1" strike="noStrike"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Subyek: &lt;</a:t>
            </a:r>
            <a:r>
              <a:rPr b="1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Topik&gt; Lagi Trend di Google</a:t>
            </a:r>
            <a:endParaRPr b="0" lang="en-US" sz="2400" spc="-1" strike="noStrike"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Isi email: &lt;</a:t>
            </a:r>
            <a:r>
              <a:rPr b="1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Topik&gt; - &lt;Nama Trend&gt;</a:t>
            </a: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 di </a:t>
            </a:r>
            <a:r>
              <a:rPr b="1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Google</a:t>
            </a: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 lagi trend pada posisi ke-</a:t>
            </a:r>
            <a:r>
              <a:rPr b="1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X</a:t>
            </a: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.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</a:pPr>
            <a:endParaRPr b="0" lang="en-US" sz="2400" spc="-1" strike="noStrike"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Subyek: Sepak Bola Lagi Trend di Google</a:t>
            </a:r>
            <a:endParaRPr b="0" lang="en-US" sz="2400" spc="-1" strike="noStrike"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ID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Isi: Sepak Bola </a:t>
            </a: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- Barcelona FC </a:t>
            </a:r>
            <a:r>
              <a:rPr b="0" lang="en-ID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Lagi Trend di Google</a:t>
            </a:r>
            <a:r>
              <a:rPr b="0" lang="en-US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 pada posisi ke-3</a:t>
            </a:r>
            <a:r>
              <a:rPr b="0" lang="en-ID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.</a:t>
            </a:r>
            <a:endParaRPr b="0" lang="en-US" sz="2400" spc="-1" strike="noStrike"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2400" spc="-1" strike="noStrike"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2400" spc="-1" strike="noStrike"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2400" spc="-1" strike="noStrike"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LibreOffice/7.2.6.2$Linux_X86_64 LibreOffice_project/20$Build-2</Application>
  <AppVersion>15.0000</AppVersion>
  <Words>963</Words>
  <Paragraphs>72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2022-04-18T01:30:29Z</dcterms:created>
  <dc:creator>kadek surya pranata</dc:creator>
  <dc:description/>
  <dc:language>en-US</dc:language>
  <cp:lastModifiedBy/>
  <dcterms:modified xsi:type="dcterms:W3CDTF">2022-04-18T08:40:16Z</dcterms:modified>
  <cp:revision>25</cp:revision>
  <dc:subject/>
  <dc:title>Pengenalan Python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1033-11.1.0.10920</vt:lpwstr>
  </property>
  <property fmtid="{D5CDD505-2E9C-101B-9397-08002B2CF9AE}" pid="3" name="PresentationFormat">
    <vt:lpwstr>Widescreen</vt:lpwstr>
  </property>
  <property fmtid="{D5CDD505-2E9C-101B-9397-08002B2CF9AE}" pid="4" name="Slides">
    <vt:i4>6</vt:i4>
  </property>
</Properties>
</file>