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fld id="{E34E6286-D77F-417E-8766-604AA04412D2}" type="datetime">
              <a:rPr lang="en-ID" sz="1200" b="0" strike="noStrike" spc="-1">
                <a:solidFill>
                  <a:srgbClr val="8B8B8B"/>
                </a:solidFill>
                <a:latin typeface="Calibri"/>
              </a:rPr>
              <a:t>17/04/2022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D0E11E26-3AC2-4216-81C9-EDF22FEFFF0D}" type="slidenum">
              <a:rPr lang="en-ID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8B8B8B"/>
                </a:solidFill>
                <a:latin typeface="Calibri"/>
              </a:rPr>
              <a:t>Click to edit Master text styles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fld id="{778EF750-667E-473E-956F-7F34C626428C}" type="datetime">
              <a:rPr lang="en-ID" sz="1200" b="0" strike="noStrike" spc="-1">
                <a:solidFill>
                  <a:srgbClr val="8B8B8B"/>
                </a:solidFill>
                <a:latin typeface="Calibri"/>
              </a:rPr>
              <a:t>17/04/2022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A22AB385-19BC-432A-8A01-642E9767F1B2}" type="slidenum">
              <a:rPr lang="en-ID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fld id="{42C3567C-1778-49EC-BBE8-933246C45A69}" type="datetime">
              <a:rPr lang="en-ID" sz="1200" b="0" strike="noStrike" spc="-1">
                <a:solidFill>
                  <a:srgbClr val="8B8B8B"/>
                </a:solidFill>
                <a:latin typeface="Calibri"/>
              </a:rPr>
              <a:t>17/04/2022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5A8BE03A-650B-4BAA-BEE4-F4DEDC1D97BC}" type="slidenum">
              <a:rPr lang="en-ID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muhammadrafiepawellangi@gmail.com" TargetMode="Externa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Studi Kasus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25" name="Picture 2"/>
          <p:cNvPicPr/>
          <p:nvPr/>
        </p:nvPicPr>
        <p:blipFill>
          <a:blip r:embed="rId2"/>
          <a:stretch/>
        </p:blipFill>
        <p:spPr>
          <a:xfrm>
            <a:off x="5572080" y="1268280"/>
            <a:ext cx="1047240" cy="1047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6000" b="0" strike="noStrike" spc="-1">
                <a:solidFill>
                  <a:srgbClr val="000000"/>
                </a:solidFill>
                <a:latin typeface="Calibri Light"/>
              </a:rPr>
              <a:t>Otomatisasi Pengecekan Harga Barang</a:t>
            </a:r>
            <a:endParaRPr lang="en-US" sz="6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751241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4400" b="0" strike="noStrike" spc="-1" dirty="0" err="1">
                <a:solidFill>
                  <a:srgbClr val="000000"/>
                </a:solidFill>
                <a:latin typeface="Calibri Light"/>
              </a:rPr>
              <a:t>Studi</a:t>
            </a:r>
            <a:r>
              <a:rPr lang="en-US" sz="4400" b="0" strike="noStrike" spc="-1" dirty="0">
                <a:solidFill>
                  <a:srgbClr val="000000"/>
                </a:solidFill>
                <a:latin typeface="Calibri Light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latin typeface="Calibri Light"/>
              </a:rPr>
              <a:t>kasus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838080" y="1116281"/>
            <a:ext cx="10515240" cy="5486399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Buatlah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sebuah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program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untuk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melakukan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pengecekan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latin typeface="Calibri"/>
              </a:rPr>
              <a:t>harga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latin typeface="Calibri"/>
              </a:rPr>
              <a:t>barang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sesuai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daftar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barang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tercantum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pada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beberapa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file excel,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apabila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harganya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berada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di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bawah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nilai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ditentukan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maka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kirimkan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email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ke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id-ID" sz="2800" b="0" strike="noStrike" spc="-1" dirty="0">
                <a:solidFill>
                  <a:srgbClr val="000000"/>
                </a:solidFill>
                <a:latin typeface="Calibri"/>
              </a:rPr>
              <a:t>pengajar dan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3 orang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teman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lainnya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dengan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daftar yang juga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ada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di file excel.</a:t>
            </a:r>
            <a:endParaRPr lang="id-ID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514350" indent="-514350">
              <a:lnSpc>
                <a:spcPct val="90000"/>
              </a:lnSpc>
              <a:spcBef>
                <a:spcPts val="1001"/>
              </a:spcBef>
              <a:buFont typeface="+mj-lt"/>
              <a:buAutoNum type="arabicPeriod"/>
              <a:tabLst>
                <a:tab pos="0" algn="l"/>
              </a:tabLst>
            </a:pPr>
            <a:r>
              <a:rPr lang="id-ID" sz="2800" b="0" strike="noStrike" spc="-1" dirty="0">
                <a:solidFill>
                  <a:srgbClr val="000000"/>
                </a:solidFill>
                <a:latin typeface="Calibri"/>
                <a:hlinkClick r:id="rId2"/>
              </a:rPr>
              <a:t>muhammadrafiepawellangi@gmail.com</a:t>
            </a:r>
            <a:endParaRPr lang="id-ID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514350" indent="-514350">
              <a:lnSpc>
                <a:spcPct val="90000"/>
              </a:lnSpc>
              <a:spcBef>
                <a:spcPts val="1001"/>
              </a:spcBef>
              <a:buFont typeface="+mj-lt"/>
              <a:buAutoNum type="arabicPeriod"/>
              <a:tabLst>
                <a:tab pos="0" algn="l"/>
              </a:tabLst>
            </a:pPr>
            <a:r>
              <a:rPr lang="id-ID" sz="2800" b="0" strike="noStrike" spc="-1" dirty="0">
                <a:solidFill>
                  <a:srgbClr val="000000"/>
                </a:solidFill>
                <a:latin typeface="Calibri"/>
              </a:rPr>
              <a:t>Teman-1</a:t>
            </a:r>
          </a:p>
          <a:p>
            <a:pPr marL="514350" indent="-514350">
              <a:lnSpc>
                <a:spcPct val="90000"/>
              </a:lnSpc>
              <a:spcBef>
                <a:spcPts val="1001"/>
              </a:spcBef>
              <a:buFont typeface="+mj-lt"/>
              <a:buAutoNum type="arabicPeriod"/>
              <a:tabLst>
                <a:tab pos="0" algn="l"/>
              </a:tabLst>
            </a:pPr>
            <a:r>
              <a:rPr lang="id-ID" spc="-1" dirty="0">
                <a:solidFill>
                  <a:srgbClr val="000000"/>
                </a:solidFill>
                <a:latin typeface="Calibri"/>
              </a:rPr>
              <a:t>Teman-2</a:t>
            </a:r>
          </a:p>
          <a:p>
            <a:pPr marL="514350" indent="-514350">
              <a:lnSpc>
                <a:spcPct val="90000"/>
              </a:lnSpc>
              <a:spcBef>
                <a:spcPts val="1001"/>
              </a:spcBef>
              <a:buFont typeface="+mj-lt"/>
              <a:buAutoNum type="arabicPeriod"/>
              <a:tabLst>
                <a:tab pos="0" algn="l"/>
              </a:tabLst>
            </a:pPr>
            <a:r>
              <a:rPr lang="id-ID" sz="2800" b="0" strike="noStrike" spc="-1" dirty="0">
                <a:solidFill>
                  <a:srgbClr val="000000"/>
                </a:solidFill>
                <a:latin typeface="Calibri"/>
              </a:rPr>
              <a:t>Teman-3</a:t>
            </a:r>
          </a:p>
          <a:p>
            <a:pPr marL="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d-ID" sz="1600" spc="-1" dirty="0">
              <a:solidFill>
                <a:srgbClr val="000000"/>
              </a:solidFill>
              <a:latin typeface="Calibri"/>
            </a:endParaRPr>
          </a:p>
          <a:p>
            <a:pPr marL="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d-ID" sz="2800" b="0" strike="noStrike" spc="-1">
                <a:solidFill>
                  <a:srgbClr val="000000"/>
                </a:solidFill>
                <a:latin typeface="Calibri"/>
              </a:rPr>
              <a:t>Tuliskan Nama Lengkap &amp; Nama Sekolah di email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File excel: tokopedia.xlsx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31" name="Table 6"/>
          <p:cNvGraphicFramePr/>
          <p:nvPr/>
        </p:nvGraphicFramePr>
        <p:xfrm>
          <a:off x="838080" y="1825560"/>
          <a:ext cx="10515240" cy="2026800"/>
        </p:xfrm>
        <a:graphic>
          <a:graphicData uri="http://schemas.openxmlformats.org/drawingml/2006/table">
            <a:tbl>
              <a:tblPr/>
              <a:tblGrid>
                <a:gridCol w="67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9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No.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Nama Barang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Harga Maksimal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Link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ID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Logitech B175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100000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ID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https://www.tokopedia.com/logitech/logitech-b175-mouse-wireless-untuk-windows-mac-linux-dan-chromeos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File excel: penerima.xlsx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33" name="Table 6"/>
          <p:cNvGraphicFramePr/>
          <p:nvPr/>
        </p:nvGraphicFramePr>
        <p:xfrm>
          <a:off x="838080" y="1825560"/>
          <a:ext cx="10250640" cy="1483200"/>
        </p:xfrm>
        <a:graphic>
          <a:graphicData uri="http://schemas.openxmlformats.org/drawingml/2006/table">
            <a:tbl>
              <a:tblPr/>
              <a:tblGrid>
                <a:gridCol w="879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10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No.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Nama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email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Format Email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500" lnSpcReduction="20000"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Apabila harga lebih kecil dari target kirimkan email yang mengandung informasi berikut.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Nama toko online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Nama barang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Harga maksimal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Harga saat ini</a:t>
            </a:r>
          </a:p>
          <a:p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Contoh: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Subyek: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Harga Barang X Turun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Isi email: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Harga barang X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di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toko online Y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turun dari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harga maksimal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ke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harga saat ini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.</a:t>
            </a:r>
          </a:p>
          <a:p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Subyek: Harga </a:t>
            </a:r>
            <a:r>
              <a:rPr lang="en-ID" sz="2400" b="0" strike="noStrike" spc="-1">
                <a:solidFill>
                  <a:srgbClr val="000000"/>
                </a:solidFill>
                <a:latin typeface="Calibri"/>
              </a:rPr>
              <a:t>Logitech B175 Turun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ID" sz="2400" b="0" strike="noStrike" spc="-1">
                <a:solidFill>
                  <a:srgbClr val="000000"/>
                </a:solidFill>
                <a:latin typeface="Calibri"/>
              </a:rPr>
              <a:t>Isi: Harga Logitech B175 di tokopedia turun dari 100000 ke 94000.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183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Office Theme</vt:lpstr>
      <vt:lpstr>Office Theme</vt:lpstr>
      <vt:lpstr>Studi Kasus</vt:lpstr>
      <vt:lpstr>Otomatisasi Pengecekan Harga Barang</vt:lpstr>
      <vt:lpstr>Studi kasus</vt:lpstr>
      <vt:lpstr>File excel: tokopedia.xlsx</vt:lpstr>
      <vt:lpstr>File excel: penerima.xlsx</vt:lpstr>
      <vt:lpstr>Format Email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Pengenalan Python</dc:title>
  <dc:subject/>
  <dc:creator>kadek surya pranata</dc:creator>
  <dc:description/>
  <cp:lastModifiedBy>M. Rafie Pawellangi</cp:lastModifiedBy>
  <cp:revision>8</cp:revision>
  <dcterms:created xsi:type="dcterms:W3CDTF">2021-11-10T01:43:09Z</dcterms:created>
  <dcterms:modified xsi:type="dcterms:W3CDTF">2022-04-17T02:56:50Z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7</vt:i4>
  </property>
</Properties>
</file>